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sterion-fcta-v0.9/media/portfolio/v0_9/v0_4_full_assembly_isometric.png">    </p:cNvPr>
          <p:cNvPicPr>
            <a:picLocks noChangeAspect="1"/>
          </p:cNvPicPr>
          <p:nvPr/>
        </p:nvPicPr>
        <p:blipFill>
          <a:blip r:embed="rId1"/>
          <a:srcRect l="14286" r="14286" t="0" b="0"/>
          <a:stretch/>
        </p:blipFill>
        <p:spPr>
          <a:xfrm>
            <a:off x="5623560" y="320040"/>
            <a:ext cx="6080760" cy="60807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1170432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ASTERION FCTA-1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603504" y="1874520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7D9FF"/>
                </a:solidFill>
              </a:rPr>
              <a:t>Version 0.9 Design Review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603504" y="2432304"/>
            <a:ext cx="4343400" cy="1097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B8C5D6"/>
                </a:solidFill>
              </a:rPr>
              <a:t>A Siemens NX + ANSYS + NX CAM open-source aerospace portfolio: a modular orbit-assembled spacecraft and detachable Skimmer aeroshuttle.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603504" y="4800600"/>
            <a:ext cx="1325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77D9FF"/>
                </a:solidFill>
              </a:rPr>
              <a:t>53.2 t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603504" y="5221224"/>
            <a:ext cx="1325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C5D6"/>
                </a:solidFill>
              </a:rPr>
              <a:t>updated dry docked mass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2240280" y="4800600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77D9FF"/>
                </a:solidFill>
              </a:rPr>
              <a:t>57.8 m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2240280" y="5221224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C5D6"/>
                </a:solidFill>
              </a:rPr>
              <a:t>deployed span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3703320" y="4800600"/>
            <a:ext cx="1417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77D9FF"/>
                </a:solidFill>
              </a:rPr>
              <a:t>0.196 Hz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3703320" y="5221224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C5D6"/>
                </a:solidFill>
              </a:rPr>
              <a:t>first supported mode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3108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EA0B8"/>
                </a:solidFill>
              </a:rPr>
              <a:t>ASTERION FCTA-1 v0.9  •  1/10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sterion-fcta-v0.9/media/portfolio/v0_9/v0_4_full_assembly_isometric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3600" y="1260566"/>
            <a:ext cx="5303520" cy="378822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777240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Version 1.0 release gates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685800" y="1572768"/>
            <a:ext cx="4800600" cy="1234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B8C5D6"/>
                </a:solidFill>
              </a:rPr>
              <a:t>Add native NX model screenshots, ANSYS solver results, mesh-convergence evidence, NX CAM simulation captures, physical prototype photos and filled result-import templates.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685800" y="365760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77D9FF"/>
                </a:solidFill>
              </a:rPr>
              <a:t>Final portfolio message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685800" y="4096512"/>
            <a:ext cx="4754880" cy="1051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B8C5D6"/>
                </a:solidFill>
              </a:rPr>
              <a:t>ASTERION demonstrates how a radical aerospace concept can be disciplined by CAD, CAE, CAM, validation and honest engineering limits.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502920" y="6473952"/>
            <a:ext cx="3108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EA0B8"/>
                </a:solidFill>
              </a:rPr>
              <a:t>ASTERION FCTA-1 v0.9  •  10/10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System architecture</a:t>
            </a:r>
            <a:endParaRPr lang="en-US" sz="2600" dirty="0"/>
          </a:p>
        </p:txBody>
      </p:sp>
      <p:pic>
        <p:nvPicPr>
          <p:cNvPr id="3" name="Image 0" descr="/mnt/data/asterion-fcta-v0.9/media/portfolio/v0_9/v0_4_full_assembly_pl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88920" y="914400"/>
            <a:ext cx="6583680" cy="32918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85800" y="4526280"/>
            <a:ext cx="10698480" cy="640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B8C5D6"/>
                </a:solidFill>
              </a:rPr>
              <a:t>Central spine, twin counter-rotating rings, six propulsion pods, four solar wings, six radiators and a detachable Skimmer are integrated into one controlled coordinate system.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777240" y="5486400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77D9FF"/>
                </a:solidFill>
              </a:rPr>
              <a:t>24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777240" y="5907024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C5D6"/>
                </a:solidFill>
              </a:rPr>
              <a:t>habitation sectors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2331720" y="5486400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77D9FF"/>
                </a:solidFill>
              </a:rPr>
              <a:t>6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2331720" y="5907024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C5D6"/>
                </a:solidFill>
              </a:rPr>
              <a:t>propulsion pods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3886200" y="5486400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77D9FF"/>
                </a:solidFill>
              </a:rPr>
              <a:t>6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3886200" y="5907024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C5D6"/>
                </a:solidFill>
              </a:rPr>
              <a:t>radiator panels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5440680" y="5486400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77D9FF"/>
                </a:solidFill>
              </a:rPr>
              <a:t>4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5440680" y="5907024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C5D6"/>
                </a:solidFill>
              </a:rPr>
              <a:t>solar wings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502920" y="6473952"/>
            <a:ext cx="3108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EA0B8"/>
                </a:solidFill>
              </a:rPr>
              <a:t>ASTERION FCTA-1 v0.9  •  2/10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CAD evolution: envelope to optimized structure</a:t>
            </a:r>
            <a:endParaRPr lang="en-US" sz="2600" dirty="0"/>
          </a:p>
        </p:txBody>
      </p:sp>
      <p:pic>
        <p:nvPicPr>
          <p:cNvPr id="3" name="Image 0" descr="/mnt/data/asterion-fcta-v0.9/media/portfolio/v0_9/v0_8_optimized_structure_pl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598295"/>
            <a:ext cx="5577840" cy="302133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46520" y="1143000"/>
            <a:ext cx="4892040" cy="1325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B8C5D6"/>
                </a:solidFill>
              </a:rPr>
              <a:t>NX master skeleton → primary truss → full subsystem assembly → redesigned structure. The v0.8 structure adds torque braces, forward docking load spreaders and propulsion struts.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6446520" y="2834640"/>
            <a:ext cx="4892040" cy="1097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B8C5D6"/>
                </a:solidFill>
              </a:rPr>
              <a:t>Native NX parts are intentionally not claimed as generated here. The release supplies neutral geometry, expressions, tutorials and reconstruction logic for your installed NX environment.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446520" y="470916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77D9FF"/>
                </a:solidFill>
              </a:rPr>
              <a:t>222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6446520" y="5129784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C5D6"/>
                </a:solidFill>
              </a:rPr>
              <a:t>structural nodes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8321040" y="470916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77D9FF"/>
                </a:solidFill>
              </a:rPr>
              <a:t>648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8321040" y="5129784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C5D6"/>
                </a:solidFill>
              </a:rPr>
              <a:t>beam elements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10012680" y="470916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77D9FF"/>
                </a:solidFill>
              </a:rPr>
              <a:t>10.4 t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0012680" y="5129784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C5D6"/>
                </a:solidFill>
              </a:rPr>
              <a:t>structural mass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3108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EA0B8"/>
                </a:solidFill>
              </a:rPr>
              <a:t>ASTERION FCTA-1 v0.9  •  3/10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Structural redesign closed the major v0.5 warnings</a:t>
            </a:r>
            <a:endParaRPr lang="en-US" sz="2600" dirty="0"/>
          </a:p>
        </p:txBody>
      </p:sp>
      <p:pic>
        <p:nvPicPr>
          <p:cNvPr id="3" name="Image 0" descr="/mnt/data/asterion-fcta-v0.9/media/portfolio/v0_9/v0_8_before_after_displacem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1625448"/>
            <a:ext cx="5303520" cy="2967025"/>
          </a:xfrm>
          <a:prstGeom prst="rect">
            <a:avLst/>
          </a:prstGeom>
        </p:spPr>
      </p:pic>
      <p:pic>
        <p:nvPicPr>
          <p:cNvPr id="4" name="Image 1" descr="/mnt/data/asterion-fcta-v0.9/media/portfolio/v0_9/v0_8_modal_compariso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0" y="1441094"/>
            <a:ext cx="5212080" cy="333573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22960" y="5532120"/>
            <a:ext cx="1024128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B8C5D6"/>
                </a:solidFill>
              </a:rPr>
              <a:t>Propulsion translation reduced by 98.4%; misaligned-docking translation reduced by 56.7%; first supported mode increased by 50.2%.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02920" y="6473952"/>
            <a:ext cx="3108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EA0B8"/>
                </a:solidFill>
              </a:rPr>
              <a:t>ASTERION FCTA-1 v0.9  •  4/10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Thermal and CFD screening</a:t>
            </a:r>
            <a:endParaRPr lang="en-US" sz="2600" dirty="0"/>
          </a:p>
        </p:txBody>
      </p:sp>
      <p:pic>
        <p:nvPicPr>
          <p:cNvPr id="3" name="Image 0" descr="/mnt/data/asterion-fcta-v0.9/media/portfolio/v0_9/v0_6_radiator_equilibrium_temperatur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1822450"/>
            <a:ext cx="3611880" cy="2207260"/>
          </a:xfrm>
          <a:prstGeom prst="rect">
            <a:avLst/>
          </a:prstGeom>
        </p:spPr>
      </p:pic>
      <p:pic>
        <p:nvPicPr>
          <p:cNvPr id="4" name="Image 1" descr="/mnt/data/asterion-fcta-v0.9/media/portfolio/v0_9/v0_6_cabin_co2_transi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1960" y="1822450"/>
            <a:ext cx="3611880" cy="2207260"/>
          </a:xfrm>
          <a:prstGeom prst="rect">
            <a:avLst/>
          </a:prstGeom>
        </p:spPr>
      </p:pic>
      <p:pic>
        <p:nvPicPr>
          <p:cNvPr id="5" name="Image 2" descr="/mnt/data/asterion-fcta-v0.9/media/portfolio/v0_9/v0_6_skimmer_lift_drag_coefficients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0" y="1822450"/>
            <a:ext cx="3611880" cy="220726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640080" y="5394960"/>
            <a:ext cx="1083564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B8C5D6"/>
                </a:solidFill>
              </a:rPr>
              <a:t>Radiator sizing passes nominal screening; cabin fan-loss cases require emergency CO₂ management; Skimmer CFD is prepared as home-PC-scale Mach 0.3 / 0.8 / 2.0 studies.</a:t>
            </a:r>
            <a:endParaRPr lang="en-US" sz="1400" dirty="0"/>
          </a:p>
        </p:txBody>
      </p:sp>
      <p:sp>
        <p:nvSpPr>
          <p:cNvPr id="7" name="Text 2"/>
          <p:cNvSpPr/>
          <p:nvPr/>
        </p:nvSpPr>
        <p:spPr>
          <a:xfrm>
            <a:off x="502920" y="6473952"/>
            <a:ext cx="3108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EA0B8"/>
                </a:solidFill>
              </a:rPr>
              <a:t>ASTERION FCTA-1 v0.9  •  5/10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NX CAM manufacturing portfolio</a:t>
            </a:r>
            <a:endParaRPr lang="en-US" sz="2600" dirty="0"/>
          </a:p>
        </p:txBody>
      </p:sp>
      <p:pic>
        <p:nvPicPr>
          <p:cNvPr id="3" name="Image 0" descr="/mnt/data/asterion-fcta-v0.9/media/portfolio/v0_9/AST-TP-2101_toolpath_previe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" y="1383030"/>
            <a:ext cx="4937760" cy="3086100"/>
          </a:xfrm>
          <a:prstGeom prst="rect">
            <a:avLst/>
          </a:prstGeom>
        </p:spPr>
      </p:pic>
      <p:pic>
        <p:nvPicPr>
          <p:cNvPr id="4" name="Image 1" descr="/mnt/data/asterion-fcta-v0.9/media/portfolio/v0_9/AST-RG-3201_toolpath_previe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640" y="1383030"/>
            <a:ext cx="4937760" cy="30861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77240" y="5257800"/>
            <a:ext cx="10607040" cy="7498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B8C5D6"/>
                </a:solidFill>
              </a:rPr>
              <a:t>Four representative parts demonstrate machining strategy: thruster-gimbal bracket, ring-bearing housing, Skimmer rib and lightweight bulkhead. G-code remains simulation-only until verified on a real machine/postprocessor.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502920" y="6473952"/>
            <a:ext cx="3108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EA0B8"/>
                </a:solidFill>
              </a:rPr>
              <a:t>ASTERION FCTA-1 v0.9  •  6/10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Verification discipline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731520" y="1234440"/>
            <a:ext cx="1005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A7F3D0"/>
                </a:solidFill>
              </a:rPr>
              <a:t>22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2240280" y="1444752"/>
            <a:ext cx="5577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F5F7FA"/>
                </a:solidFill>
              </a:rPr>
              <a:t>requirements closed in the v0.9 documentation baseline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777240" y="2240280"/>
            <a:ext cx="10515600" cy="914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B8C5D6"/>
                </a:solidFill>
              </a:rPr>
              <a:t>Result-import templates now exist for static, modal, buckling, thermal, Fluent and CAM verification records. Version 1.0 should replace package-level closure with native NX/ANSYS evidence generated on your PC.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77240" y="370332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7D9FF"/>
                </a:solidFill>
              </a:rPr>
              <a:t>Evidence hierarchy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77240" y="4160520"/>
            <a:ext cx="4937760" cy="1188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B8C5D6"/>
                </a:solidFill>
              </a:rPr>
              <a:t>1. Hand calculation / reduced-order screening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B8C5D6"/>
                </a:solidFill>
              </a:rPr>
              <a:t>2. NX or ANSYS native result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B8C5D6"/>
                </a:solidFill>
              </a:rPr>
              <a:t>3. Interpretation, limitation and corrective action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0" y="370332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7D9FF"/>
                </a:solidFill>
              </a:rPr>
              <a:t>Release boundary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4160520"/>
            <a:ext cx="4754880" cy="1097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B8C5D6"/>
                </a:solidFill>
              </a:rPr>
              <a:t>No solved ANSYS database or native NX part is claimed here. The repository provides reproducible setup, neutral models, templates and portfolio-ready documentation.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02920" y="6473952"/>
            <a:ext cx="3108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EA0B8"/>
                </a:solidFill>
              </a:rPr>
              <a:t>ASTERION FCTA-1 v0.9  •  7/10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GitHub Pages presentation layer</a:t>
            </a:r>
            <a:endParaRPr lang="en-US" sz="2600" dirty="0"/>
          </a:p>
        </p:txBody>
      </p:sp>
      <p:pic>
        <p:nvPicPr>
          <p:cNvPr id="3" name="Image 0" descr="/mnt/data/asterion-fcta-v0.9/media/portfolio/v0_9/v0_4_full_assembly_isometric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1314123"/>
            <a:ext cx="5486400" cy="391885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46520" y="1143000"/>
            <a:ext cx="4754880" cy="1325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B8C5D6"/>
                </a:solidFill>
              </a:rPr>
              <a:t>Version 0.9 adds a Three.js web-viewer scaffold with selectable full-assembly and optimized-structure GLB models. It is ready for a public GitHub Pages portfolio with your native screenshots added later.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6446520" y="32461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77D9FF"/>
                </a:solidFill>
              </a:rPr>
              <a:t>HTML/CSS/JS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6446520" y="3666744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C5D6"/>
                </a:solidFill>
              </a:rPr>
              <a:t>web app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8823960" y="3246120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77D9FF"/>
                </a:solidFill>
              </a:rPr>
              <a:t>GLB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8823960" y="3666744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C5D6"/>
                </a:solidFill>
              </a:rPr>
              <a:t>models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10195560" y="3246120"/>
            <a:ext cx="1280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77D9FF"/>
                </a:solidFill>
              </a:rPr>
              <a:t>v1.0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10195560" y="3666744"/>
            <a:ext cx="1280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C5D6"/>
                </a:solidFill>
              </a:rPr>
              <a:t>release target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6446520" y="4892040"/>
            <a:ext cx="4800600" cy="640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B8C5D6"/>
                </a:solidFill>
              </a:rPr>
              <a:t>The viewer uses CDN-hosted Three.js by default; vendor the modules locally for offline publication.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3108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EA0B8"/>
                </a:solidFill>
              </a:rPr>
              <a:t>ASTERION FCTA-1 v0.9  •  8/10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Clear engineering limitations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868680" y="1170432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D9FF"/>
                </a:solidFill>
              </a:rPr>
              <a:t>No unrestricted travel claim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4160520" y="1143000"/>
            <a:ext cx="694944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B8C5D6"/>
                </a:solidFill>
              </a:rPr>
              <a:t>Asterion is constraint-reduced, not reactionless or faster-than-light.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868680" y="2130552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D9FF"/>
                </a:solidFill>
              </a:rPr>
              <a:t>No flight certification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4160520" y="2103120"/>
            <a:ext cx="694944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B8C5D6"/>
                </a:solidFill>
              </a:rPr>
              <a:t>The design is a CAD/CAE/CAM demonstrator, not a validated spacecraft.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68680" y="3090672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D9FF"/>
                </a:solidFill>
              </a:rPr>
              <a:t>Native evidence pending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4160520" y="3063240"/>
            <a:ext cx="694944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B8C5D6"/>
                </a:solidFill>
              </a:rPr>
              <a:t>NX parts, ANSYS solves and CAM verification must be completed on your PC.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68680" y="4050792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D9FF"/>
                </a:solidFill>
              </a:rPr>
              <a:t>Skimmer is conceptual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4160520" y="4023360"/>
            <a:ext cx="694944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B8C5D6"/>
                </a:solidFill>
              </a:rPr>
              <a:t>It supports aeronautical CFD study, not re-entry certification.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868680" y="5486400"/>
            <a:ext cx="10241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5F7FA"/>
                </a:solidFill>
              </a:rPr>
              <a:t>Professional portfolio strength comes from transparency: the project records assumptions, failures, redesign choices and next validation steps.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502920" y="6473952"/>
            <a:ext cx="3108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EA0B8"/>
                </a:solidFill>
              </a:rPr>
              <a:t>ASTERION FCTA-1 v0.9  •  9/10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Open-source CAD/CAM/CAE portfolio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ASTERION FCTA-1 v0.9 Design Review</dc:title>
  <dc:subject>ASTERION FCTA-1 v0.9 design review</dc:subject>
  <dc:creator>OpenAI / ASTERION FCTA-1</dc:creator>
  <cp:lastModifiedBy>OpenAI / ASTERION FCTA-1</cp:lastModifiedBy>
  <cp:revision>1</cp:revision>
  <dcterms:created xsi:type="dcterms:W3CDTF">2026-07-27T17:52:27Z</dcterms:created>
  <dcterms:modified xsi:type="dcterms:W3CDTF">2026-07-27T17:52:27Z</dcterms:modified>
</cp:coreProperties>
</file>